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5"/>
  </p:notesMasterIdLst>
  <p:sldIdLst>
    <p:sldId id="265" r:id="rId3"/>
    <p:sldId id="267" r:id="rId4"/>
  </p:sldIdLst>
  <p:sldSz cx="42803763" cy="302752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gA/yellWUeWCbLRjMWc7hVN1sg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0ED600-45C9-4099-A7F8-F41107041BF4}">
  <a:tblStyle styleId="{CF0ED600-45C9-4099-A7F8-F41107041B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83"/>
  </p:normalViewPr>
  <p:slideViewPr>
    <p:cSldViewPr snapToGrid="0">
      <p:cViewPr>
        <p:scale>
          <a:sx n="17" d="100"/>
          <a:sy n="17" d="100"/>
        </p:scale>
        <p:origin x="268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 userDrawn="1">
  <p:cSld name="Layout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4"/>
          </p:nvPr>
        </p:nvSpPr>
        <p:spPr>
          <a:xfrm>
            <a:off x="1245175" y="790482"/>
            <a:ext cx="29112214" cy="16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231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763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lang="en-US"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5"/>
          </p:nvPr>
        </p:nvSpPr>
        <p:spPr>
          <a:xfrm>
            <a:off x="1245164" y="4193809"/>
            <a:ext cx="29112215" cy="49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231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2828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20" name="Google Shape;20;p4"/>
          <p:cNvCxnSpPr>
            <a:cxnSpLocks/>
          </p:cNvCxnSpPr>
          <p:nvPr/>
        </p:nvCxnSpPr>
        <p:spPr>
          <a:xfrm>
            <a:off x="30864842" y="845880"/>
            <a:ext cx="0" cy="3647703"/>
          </a:xfrm>
          <a:prstGeom prst="straightConnector1">
            <a:avLst/>
          </a:prstGeom>
          <a:noFill/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4"/>
          <p:cNvSpPr txBox="1">
            <a:spLocks noGrp="1"/>
          </p:cNvSpPr>
          <p:nvPr>
            <p:ph type="body" idx="8"/>
          </p:nvPr>
        </p:nvSpPr>
        <p:spPr>
          <a:xfrm>
            <a:off x="735013" y="6078882"/>
            <a:ext cx="12384650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27" name="Google Shape;27;p4"/>
          <p:cNvSpPr>
            <a:spLocks noGrp="1"/>
          </p:cNvSpPr>
          <p:nvPr>
            <p:ph type="pic" idx="15"/>
          </p:nvPr>
        </p:nvSpPr>
        <p:spPr>
          <a:xfrm>
            <a:off x="13750776" y="6078882"/>
            <a:ext cx="15302210" cy="81242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8483"/>
            </a:lvl1pPr>
          </a:lstStyle>
          <a:p>
            <a:endParaRPr lang="en-US" dirty="0"/>
          </a:p>
        </p:txBody>
      </p:sp>
      <p:sp>
        <p:nvSpPr>
          <p:cNvPr id="30" name="Google Shape;30;p4"/>
          <p:cNvSpPr txBox="1"/>
          <p:nvPr/>
        </p:nvSpPr>
        <p:spPr>
          <a:xfrm>
            <a:off x="14888133" y="29027842"/>
            <a:ext cx="13027496" cy="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259" tIns="64612" rIns="129259" bIns="64612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90" b="1" i="0" u="none" strike="noStrike" cap="none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www.ucd.ie</a:t>
            </a:r>
            <a:r>
              <a:rPr lang="en-US" sz="509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5090" b="1" i="0" u="none" strike="noStrike" cap="none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nmhs</a:t>
            </a:r>
            <a:endParaRPr sz="509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28877654" y="28952237"/>
            <a:ext cx="13027496" cy="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259" tIns="64612" rIns="129259" bIns="64612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90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“Forging the future of healthcare”</a:t>
            </a:r>
            <a:endParaRPr sz="1979">
              <a:solidFill>
                <a:schemeClr val="bg1"/>
              </a:solidFill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8"/>
          </p:nvPr>
        </p:nvSpPr>
        <p:spPr>
          <a:xfrm>
            <a:off x="11430001" y="26819103"/>
            <a:ext cx="30128096" cy="176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46389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393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33" name="Google Shape;33;p4"/>
          <p:cNvCxnSpPr>
            <a:cxnSpLocks/>
          </p:cNvCxnSpPr>
          <p:nvPr/>
        </p:nvCxnSpPr>
        <p:spPr>
          <a:xfrm flipV="1">
            <a:off x="10806106" y="28830489"/>
            <a:ext cx="30751991" cy="1217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407E5354-91C9-CA04-CE54-943F8FB6CBB0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1245166" y="2669732"/>
            <a:ext cx="29112214" cy="130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231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7" name="Google Shape;36;p4">
            <a:extLst>
              <a:ext uri="{FF2B5EF4-FFF2-40B4-BE49-F238E27FC236}">
                <a16:creationId xmlns:a16="http://schemas.microsoft.com/office/drawing/2014/main" id="{B5187A5E-855A-916C-51D1-55CAD19A9502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31267604" y="1024418"/>
            <a:ext cx="3368084" cy="31496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565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A9B1474-96F0-EE3B-9A66-1941B71F9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7564041"/>
            <a:ext cx="9891706" cy="1845085"/>
          </a:xfrm>
          <a:prstGeom prst="rect">
            <a:avLst/>
          </a:prstGeom>
        </p:spPr>
      </p:pic>
      <p:sp>
        <p:nvSpPr>
          <p:cNvPr id="13" name="Google Shape;36;p4">
            <a:extLst>
              <a:ext uri="{FF2B5EF4-FFF2-40B4-BE49-F238E27FC236}">
                <a16:creationId xmlns:a16="http://schemas.microsoft.com/office/drawing/2014/main" id="{0B63562F-4829-D5B7-C77B-FE5B93853EE1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34854579" y="1021820"/>
            <a:ext cx="3368084" cy="31496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565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Google Shape;36;p4">
            <a:extLst>
              <a:ext uri="{FF2B5EF4-FFF2-40B4-BE49-F238E27FC236}">
                <a16:creationId xmlns:a16="http://schemas.microsoft.com/office/drawing/2014/main" id="{69FCF0F1-B3BC-2488-3658-C484E70D5197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>
            <a:off x="38441554" y="1021819"/>
            <a:ext cx="3368084" cy="31496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565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6F6FD64-5FC1-7642-A0F0-CC2CFA4367C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013" y="7628665"/>
            <a:ext cx="12384651" cy="77650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5" name="Google Shape;23;p4">
            <a:extLst>
              <a:ext uri="{FF2B5EF4-FFF2-40B4-BE49-F238E27FC236}">
                <a16:creationId xmlns:a16="http://schemas.microsoft.com/office/drawing/2014/main" id="{F0303E28-30E2-D179-E1CB-0C02CDA6AC72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35012" y="15850566"/>
            <a:ext cx="12384649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B632BACD-1D64-2772-8D95-4D5A9D36F0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014" y="17561501"/>
            <a:ext cx="12384650" cy="826871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7" name="Google Shape;23;p4">
            <a:extLst>
              <a:ext uri="{FF2B5EF4-FFF2-40B4-BE49-F238E27FC236}">
                <a16:creationId xmlns:a16="http://schemas.microsoft.com/office/drawing/2014/main" id="{74FECD80-281A-9F29-36F1-100A73F666C3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29683596" y="6072227"/>
            <a:ext cx="12384647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8" name="Text Placeholder 42">
            <a:extLst>
              <a:ext uri="{FF2B5EF4-FFF2-40B4-BE49-F238E27FC236}">
                <a16:creationId xmlns:a16="http://schemas.microsoft.com/office/drawing/2014/main" id="{55862C95-6FFD-BD3F-2445-844F1C64A27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9683596" y="7628666"/>
            <a:ext cx="12385153" cy="74321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9" name="Google Shape;23;p4">
            <a:extLst>
              <a:ext uri="{FF2B5EF4-FFF2-40B4-BE49-F238E27FC236}">
                <a16:creationId xmlns:a16="http://schemas.microsoft.com/office/drawing/2014/main" id="{A683572D-E8F6-348E-71EA-0B6D2E0933BB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13750270" y="14863737"/>
            <a:ext cx="15302209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B5455D7D-D6E1-81E9-001B-EE02D615BB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750776" y="16574671"/>
            <a:ext cx="15302210" cy="925554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1" name="Google Shape;23;p4">
            <a:extLst>
              <a:ext uri="{FF2B5EF4-FFF2-40B4-BE49-F238E27FC236}">
                <a16:creationId xmlns:a16="http://schemas.microsoft.com/office/drawing/2014/main" id="{EDA87D4B-F3F2-CF62-286C-01CA8132A7F2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29683084" y="15780226"/>
            <a:ext cx="12385665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177EA9F7-29DA-6C43-8159-0F13E078142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9683596" y="17491161"/>
            <a:ext cx="12385154" cy="8339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8" userDrawn="1">
          <p15:clr>
            <a:srgbClr val="FBAE40"/>
          </p15:clr>
        </p15:guide>
        <p15:guide id="2" pos="463" userDrawn="1">
          <p15:clr>
            <a:srgbClr val="FBAE40"/>
          </p15:clr>
        </p15:guide>
        <p15:guide id="3" orient="horz" pos="16271" userDrawn="1">
          <p15:clr>
            <a:srgbClr val="FBAE40"/>
          </p15:clr>
        </p15:guide>
        <p15:guide id="4" pos="265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 preserve="1" userDrawn="1">
  <p:cSld name="Layout 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0;p4">
            <a:extLst>
              <a:ext uri="{FF2B5EF4-FFF2-40B4-BE49-F238E27FC236}">
                <a16:creationId xmlns:a16="http://schemas.microsoft.com/office/drawing/2014/main" id="{332E9BD1-4247-1B82-F085-159DF8D8E033}"/>
              </a:ext>
            </a:extLst>
          </p:cNvPr>
          <p:cNvSpPr txBox="1"/>
          <p:nvPr userDrawn="1"/>
        </p:nvSpPr>
        <p:spPr>
          <a:xfrm>
            <a:off x="14888133" y="29027842"/>
            <a:ext cx="13027496" cy="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259" tIns="64612" rIns="129259" bIns="64612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90" b="1" i="0" u="none" strike="noStrike" cap="none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www.ucd.ie</a:t>
            </a:r>
            <a:r>
              <a:rPr lang="en-US" sz="509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5090" b="1" i="0" u="none" strike="noStrike" cap="none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nmhs</a:t>
            </a:r>
            <a:endParaRPr sz="509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31;p4">
            <a:extLst>
              <a:ext uri="{FF2B5EF4-FFF2-40B4-BE49-F238E27FC236}">
                <a16:creationId xmlns:a16="http://schemas.microsoft.com/office/drawing/2014/main" id="{A7D9969D-5D8B-CD93-BAB8-04EFC3D8D3F8}"/>
              </a:ext>
            </a:extLst>
          </p:cNvPr>
          <p:cNvSpPr txBox="1"/>
          <p:nvPr userDrawn="1"/>
        </p:nvSpPr>
        <p:spPr>
          <a:xfrm>
            <a:off x="28877654" y="28952237"/>
            <a:ext cx="13027496" cy="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259" tIns="64612" rIns="129259" bIns="64612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90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“Forging the future of healthcare”</a:t>
            </a:r>
            <a:endParaRPr sz="1979">
              <a:solidFill>
                <a:schemeClr val="bg1"/>
              </a:solidFill>
            </a:endParaRPr>
          </a:p>
        </p:txBody>
      </p:sp>
      <p:sp>
        <p:nvSpPr>
          <p:cNvPr id="9" name="Google Shape;32;p4">
            <a:extLst>
              <a:ext uri="{FF2B5EF4-FFF2-40B4-BE49-F238E27FC236}">
                <a16:creationId xmlns:a16="http://schemas.microsoft.com/office/drawing/2014/main" id="{BCA9A73D-0507-3E84-EE31-55419505036A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11430001" y="26819103"/>
            <a:ext cx="30128096" cy="176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46389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393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610479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4524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11" name="Google Shape;33;p4">
            <a:extLst>
              <a:ext uri="{FF2B5EF4-FFF2-40B4-BE49-F238E27FC236}">
                <a16:creationId xmlns:a16="http://schemas.microsoft.com/office/drawing/2014/main" id="{85E5A043-005F-F8AC-C818-4F3285CE1F62}"/>
              </a:ext>
            </a:extLst>
          </p:cNvPr>
          <p:cNvCxnSpPr>
            <a:cxnSpLocks/>
          </p:cNvCxnSpPr>
          <p:nvPr userDrawn="1"/>
        </p:nvCxnSpPr>
        <p:spPr>
          <a:xfrm flipV="1">
            <a:off x="10806106" y="28830489"/>
            <a:ext cx="30751991" cy="1217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B34C3B-9AB5-B529-0424-3746928B8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7564041"/>
            <a:ext cx="9891706" cy="1845085"/>
          </a:xfrm>
          <a:prstGeom prst="rect">
            <a:avLst/>
          </a:prstGeom>
        </p:spPr>
      </p:pic>
      <p:sp>
        <p:nvSpPr>
          <p:cNvPr id="13" name="Google Shape;18;p4">
            <a:extLst>
              <a:ext uri="{FF2B5EF4-FFF2-40B4-BE49-F238E27FC236}">
                <a16:creationId xmlns:a16="http://schemas.microsoft.com/office/drawing/2014/main" id="{323D7273-18E9-29EC-5AA7-F94F80D13F9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245175" y="790482"/>
            <a:ext cx="29112214" cy="16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231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763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lang="en-US" dirty="0"/>
          </a:p>
        </p:txBody>
      </p:sp>
      <p:sp>
        <p:nvSpPr>
          <p:cNvPr id="14" name="Google Shape;19;p4">
            <a:extLst>
              <a:ext uri="{FF2B5EF4-FFF2-40B4-BE49-F238E27FC236}">
                <a16:creationId xmlns:a16="http://schemas.microsoft.com/office/drawing/2014/main" id="{A3F5217A-6820-7853-627A-61C404E1E5B4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1245164" y="4193809"/>
            <a:ext cx="29112215" cy="49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231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2828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21" name="Google Shape;20;p4">
            <a:extLst>
              <a:ext uri="{FF2B5EF4-FFF2-40B4-BE49-F238E27FC236}">
                <a16:creationId xmlns:a16="http://schemas.microsoft.com/office/drawing/2014/main" id="{3FA7D6E1-3999-978F-5D17-FA37BC723EFE}"/>
              </a:ext>
            </a:extLst>
          </p:cNvPr>
          <p:cNvCxnSpPr>
            <a:cxnSpLocks/>
          </p:cNvCxnSpPr>
          <p:nvPr userDrawn="1"/>
        </p:nvCxnSpPr>
        <p:spPr>
          <a:xfrm>
            <a:off x="30864842" y="845880"/>
            <a:ext cx="0" cy="3647703"/>
          </a:xfrm>
          <a:prstGeom prst="straightConnector1">
            <a:avLst/>
          </a:prstGeom>
          <a:noFill/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19;p4">
            <a:extLst>
              <a:ext uri="{FF2B5EF4-FFF2-40B4-BE49-F238E27FC236}">
                <a16:creationId xmlns:a16="http://schemas.microsoft.com/office/drawing/2014/main" id="{DEC0E749-5888-4361-F116-0C01346F87C4}"/>
              </a:ext>
            </a:extLst>
          </p:cNvPr>
          <p:cNvSpPr txBox="1">
            <a:spLocks noGrp="1"/>
          </p:cNvSpPr>
          <p:nvPr>
            <p:ph type="body" idx="28"/>
          </p:nvPr>
        </p:nvSpPr>
        <p:spPr>
          <a:xfrm>
            <a:off x="1245166" y="2669732"/>
            <a:ext cx="29112214" cy="130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231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36" name="Google Shape;36;p4">
            <a:extLst>
              <a:ext uri="{FF2B5EF4-FFF2-40B4-BE49-F238E27FC236}">
                <a16:creationId xmlns:a16="http://schemas.microsoft.com/office/drawing/2014/main" id="{BAE36CAD-5A7C-2B43-EA38-C1CE287FCE13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31267604" y="1024418"/>
            <a:ext cx="3368084" cy="31496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565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Google Shape;36;p4">
            <a:extLst>
              <a:ext uri="{FF2B5EF4-FFF2-40B4-BE49-F238E27FC236}">
                <a16:creationId xmlns:a16="http://schemas.microsoft.com/office/drawing/2014/main" id="{CE47458B-970E-3BB0-8755-A24804C78437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34854579" y="1021820"/>
            <a:ext cx="3368084" cy="31496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565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Google Shape;36;p4">
            <a:extLst>
              <a:ext uri="{FF2B5EF4-FFF2-40B4-BE49-F238E27FC236}">
                <a16:creationId xmlns:a16="http://schemas.microsoft.com/office/drawing/2014/main" id="{BD449C3C-1239-BEC3-CEAB-92C8BD3ABDEC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>
            <a:off x="38441554" y="1021819"/>
            <a:ext cx="3368084" cy="31496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565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Google Shape;23;p4">
            <a:extLst>
              <a:ext uri="{FF2B5EF4-FFF2-40B4-BE49-F238E27FC236}">
                <a16:creationId xmlns:a16="http://schemas.microsoft.com/office/drawing/2014/main" id="{B35EBBB9-BD2F-E687-D48D-83517E6E486C}"/>
              </a:ext>
            </a:extLst>
          </p:cNvPr>
          <p:cNvSpPr txBox="1">
            <a:spLocks noGrp="1"/>
          </p:cNvSpPr>
          <p:nvPr>
            <p:ph type="body" idx="8"/>
          </p:nvPr>
        </p:nvSpPr>
        <p:spPr>
          <a:xfrm>
            <a:off x="735013" y="6078882"/>
            <a:ext cx="12384650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" name="Google Shape;27;p4">
            <a:extLst>
              <a:ext uri="{FF2B5EF4-FFF2-40B4-BE49-F238E27FC236}">
                <a16:creationId xmlns:a16="http://schemas.microsoft.com/office/drawing/2014/main" id="{24AD7B1D-27F7-583F-C0A1-14365687F43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3750776" y="6078882"/>
            <a:ext cx="15302210" cy="81242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8483"/>
            </a:lvl1pPr>
          </a:lstStyle>
          <a:p>
            <a:endParaRPr lang="en-US" dirty="0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3D9625BA-63A4-48C7-1394-F3B0E25BB4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013" y="7628665"/>
            <a:ext cx="12384651" cy="77650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Google Shape;23;p4">
            <a:extLst>
              <a:ext uri="{FF2B5EF4-FFF2-40B4-BE49-F238E27FC236}">
                <a16:creationId xmlns:a16="http://schemas.microsoft.com/office/drawing/2014/main" id="{1D05C4DF-CC55-8B0E-C588-C7C329292BA7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35012" y="15850566"/>
            <a:ext cx="12384649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AE0FC422-46CE-E88C-83C5-A8E3DA0F25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014" y="17561501"/>
            <a:ext cx="12384650" cy="826871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Google Shape;23;p4">
            <a:extLst>
              <a:ext uri="{FF2B5EF4-FFF2-40B4-BE49-F238E27FC236}">
                <a16:creationId xmlns:a16="http://schemas.microsoft.com/office/drawing/2014/main" id="{7D3B633F-FADD-B1C3-C966-B8CBE4083CAA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29683596" y="6072227"/>
            <a:ext cx="12384647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766D5749-38FE-53E2-247D-876F29BD66E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9683596" y="7628666"/>
            <a:ext cx="12385153" cy="74321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6" name="Google Shape;23;p4">
            <a:extLst>
              <a:ext uri="{FF2B5EF4-FFF2-40B4-BE49-F238E27FC236}">
                <a16:creationId xmlns:a16="http://schemas.microsoft.com/office/drawing/2014/main" id="{BCC32A96-AD76-3676-6539-5D9933155CD7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13750270" y="14863737"/>
            <a:ext cx="15302209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3FE24D17-B6F0-D791-4774-A8D6AEFEED5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750776" y="16574671"/>
            <a:ext cx="15302210" cy="925554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8" name="Google Shape;23;p4">
            <a:extLst>
              <a:ext uri="{FF2B5EF4-FFF2-40B4-BE49-F238E27FC236}">
                <a16:creationId xmlns:a16="http://schemas.microsoft.com/office/drawing/2014/main" id="{287409D1-A03C-EC12-FCBE-76BF093E3F76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29683084" y="15780226"/>
            <a:ext cx="12385665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50361C61-6753-61FC-71D2-BDDEECD8B29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9683596" y="17491161"/>
            <a:ext cx="12385154" cy="8339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970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" userDrawn="1">
          <p15:clr>
            <a:srgbClr val="FBAE40"/>
          </p15:clr>
        </p15:guide>
        <p15:guide id="2" pos="26500" userDrawn="1">
          <p15:clr>
            <a:srgbClr val="FBAE40"/>
          </p15:clr>
        </p15:guide>
        <p15:guide id="3" orient="horz" pos="3798" userDrawn="1">
          <p15:clr>
            <a:srgbClr val="FBAE40"/>
          </p15:clr>
        </p15:guide>
        <p15:guide id="4" orient="horz" pos="1627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many windows&#10;&#10;Description automatically generated">
            <a:extLst>
              <a:ext uri="{FF2B5EF4-FFF2-40B4-BE49-F238E27FC236}">
                <a16:creationId xmlns:a16="http://schemas.microsoft.com/office/drawing/2014/main" id="{3330A0C1-BF96-ACA9-544C-2DBC855E9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4000"/>
          </a:blip>
          <a:srcRect t="29926" b="39026"/>
          <a:stretch/>
        </p:blipFill>
        <p:spPr>
          <a:xfrm>
            <a:off x="-829469" y="-857249"/>
            <a:ext cx="44462700" cy="6225336"/>
          </a:xfrm>
          <a:prstGeom prst="rect">
            <a:avLst/>
          </a:prstGeom>
        </p:spPr>
      </p:pic>
      <p:sp>
        <p:nvSpPr>
          <p:cNvPr id="11" name="Google Shape;11;p3"/>
          <p:cNvSpPr/>
          <p:nvPr/>
        </p:nvSpPr>
        <p:spPr>
          <a:xfrm>
            <a:off x="914400" y="466036"/>
            <a:ext cx="41148000" cy="4436015"/>
          </a:xfrm>
          <a:prstGeom prst="rect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spcFirstLastPara="1" wrap="square" lIns="129259" tIns="64612" rIns="129259" bIns="6461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45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1" y="26567371"/>
            <a:ext cx="42803763" cy="3707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9259" tIns="64612" rIns="129259" bIns="6461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45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5" userDrawn="1">
          <p15:clr>
            <a:srgbClr val="F26B43"/>
          </p15:clr>
        </p15:guide>
        <p15:guide id="2" pos="134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8525ED-9C22-D27E-9DE2-450958076EF7}"/>
              </a:ext>
            </a:extLst>
          </p:cNvPr>
          <p:cNvSpPr/>
          <p:nvPr userDrawn="1"/>
        </p:nvSpPr>
        <p:spPr>
          <a:xfrm>
            <a:off x="-3639931" y="16045235"/>
            <a:ext cx="24623894" cy="2462389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47B85-58D8-CB94-FFF3-09CF82C948D5}"/>
              </a:ext>
            </a:extLst>
          </p:cNvPr>
          <p:cNvSpPr/>
          <p:nvPr userDrawn="1"/>
        </p:nvSpPr>
        <p:spPr>
          <a:xfrm>
            <a:off x="-3215164" y="26585845"/>
            <a:ext cx="47079425" cy="615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9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A49B71-2883-1FDC-024E-C9A25D763439}"/>
              </a:ext>
            </a:extLst>
          </p:cNvPr>
          <p:cNvSpPr/>
          <p:nvPr userDrawn="1"/>
        </p:nvSpPr>
        <p:spPr>
          <a:xfrm>
            <a:off x="25743877" y="-8169442"/>
            <a:ext cx="20275049" cy="20275049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8DA00-5C8F-29C3-60DB-AFEB05417E95}"/>
              </a:ext>
            </a:extLst>
          </p:cNvPr>
          <p:cNvSpPr/>
          <p:nvPr userDrawn="1"/>
        </p:nvSpPr>
        <p:spPr>
          <a:xfrm>
            <a:off x="-3215164" y="-802003"/>
            <a:ext cx="47079425" cy="615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9"/>
          </a:p>
        </p:txBody>
      </p:sp>
      <p:sp>
        <p:nvSpPr>
          <p:cNvPr id="12" name="Google Shape;12;p3"/>
          <p:cNvSpPr/>
          <p:nvPr/>
        </p:nvSpPr>
        <p:spPr>
          <a:xfrm>
            <a:off x="1" y="26567371"/>
            <a:ext cx="42803763" cy="47074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9259" tIns="64612" rIns="129259" bIns="6461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45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99A2BB-ACE6-963E-751F-241C4449645D}"/>
              </a:ext>
            </a:extLst>
          </p:cNvPr>
          <p:cNvSpPr/>
          <p:nvPr userDrawn="1"/>
        </p:nvSpPr>
        <p:spPr>
          <a:xfrm>
            <a:off x="-7088192" y="9749806"/>
            <a:ext cx="14176383" cy="13030867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9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418853-A8CC-8E53-8B7F-475694706275}"/>
              </a:ext>
            </a:extLst>
          </p:cNvPr>
          <p:cNvSpPr/>
          <p:nvPr userDrawn="1"/>
        </p:nvSpPr>
        <p:spPr>
          <a:xfrm>
            <a:off x="36280014" y="1968082"/>
            <a:ext cx="14937464" cy="14937464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79"/>
          </a:p>
        </p:txBody>
      </p:sp>
      <p:pic>
        <p:nvPicPr>
          <p:cNvPr id="13" name="Picture 12" descr="A building with many windows&#10;&#10;Description automatically generated">
            <a:extLst>
              <a:ext uri="{FF2B5EF4-FFF2-40B4-BE49-F238E27FC236}">
                <a16:creationId xmlns:a16="http://schemas.microsoft.com/office/drawing/2014/main" id="{19253004-E7E2-8D81-3399-16FB2286E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4000"/>
          </a:blip>
          <a:srcRect t="29926" b="39026"/>
          <a:stretch/>
        </p:blipFill>
        <p:spPr>
          <a:xfrm>
            <a:off x="-829469" y="-857249"/>
            <a:ext cx="44462700" cy="6225336"/>
          </a:xfrm>
          <a:prstGeom prst="rect">
            <a:avLst/>
          </a:prstGeom>
        </p:spPr>
      </p:pic>
      <p:sp>
        <p:nvSpPr>
          <p:cNvPr id="14" name="Google Shape;11;p3">
            <a:extLst>
              <a:ext uri="{FF2B5EF4-FFF2-40B4-BE49-F238E27FC236}">
                <a16:creationId xmlns:a16="http://schemas.microsoft.com/office/drawing/2014/main" id="{584DC325-0A94-C85E-EA37-EA40FA290EEC}"/>
              </a:ext>
            </a:extLst>
          </p:cNvPr>
          <p:cNvSpPr/>
          <p:nvPr userDrawn="1"/>
        </p:nvSpPr>
        <p:spPr>
          <a:xfrm>
            <a:off x="914400" y="466036"/>
            <a:ext cx="41148000" cy="4436015"/>
          </a:xfrm>
          <a:prstGeom prst="rect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spcFirstLastPara="1" wrap="square" lIns="129259" tIns="64612" rIns="129259" bIns="6461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45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91186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B4A0F3-FF78-E40D-86AC-84596BE9B599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FECAF-AB72-FB67-4163-515C4615BEBE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ED1DD-B053-297A-F3C3-2B04B8315E00}"/>
              </a:ext>
            </a:extLst>
          </p:cNvPr>
          <p:cNvSpPr>
            <a:spLocks noGrp="1"/>
          </p:cNvSpPr>
          <p:nvPr>
            <p:ph type="body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658EA3-4145-5FC1-5F9F-09A5BF2FEAF5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B6565C-F1F9-7BC9-50E3-47E6DE286A3B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0304DB-423E-FEEF-99FB-667E002C70E4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D03725-83BD-E6DF-0D16-3D8A46ED1DDA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1562D9-A954-C2E8-698A-2B3AE4520C1C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8D814-A62A-71E2-AEC7-DCB98DB5BF82}"/>
              </a:ext>
            </a:extLst>
          </p:cNvPr>
          <p:cNvSpPr>
            <a:spLocks noGrp="1"/>
          </p:cNvSpPr>
          <p:nvPr>
            <p:ph type="pic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12960B-9191-488B-E3EC-4E735D67854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CC9652-B602-3797-23B6-B07DBA003288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953E98-0AEF-3971-DC9B-65D6EAD190B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18953B1-E880-BF19-4353-4AFCB6CD2098}"/>
              </a:ext>
            </a:extLst>
          </p:cNvPr>
          <p:cNvSpPr>
            <a:spLocks noGrp="1"/>
          </p:cNvSpPr>
          <p:nvPr>
            <p:ph type="body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3C799E-FA1F-5003-CAD6-47F2E344050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79D1A0-2D4B-3A9C-1480-A6F296444C1B}"/>
              </a:ext>
            </a:extLst>
          </p:cNvPr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A21F7E-60E5-F70D-5678-4327CC25FBA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9B44B28-9678-4E69-5250-B11AF4E49CF8}"/>
              </a:ext>
            </a:extLst>
          </p:cNvPr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B4935C9-1953-67BB-5520-2287BFEBD64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4BB6A-59CE-8A8D-C692-41F484765462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76EA7-28C6-C04F-B091-4A843DD9CA4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29113-CF12-67E2-C4FB-9CE5154C6C62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ACF50-06F9-AFEF-C788-ED50516AD422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D30FE8B-7F24-6899-0498-A0C8787456F3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9BB6456-1651-00E2-7C0B-8FB417869F1D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B6BC90-611F-0276-CE61-1E76FF8EAE19}"/>
              </a:ext>
            </a:extLst>
          </p:cNvPr>
          <p:cNvSpPr>
            <a:spLocks noGrp="1"/>
          </p:cNvSpPr>
          <p:nvPr>
            <p:ph type="pic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B4D732-BE8B-EEC0-FE95-3CEDE9E55E04}"/>
              </a:ext>
            </a:extLst>
          </p:cNvPr>
          <p:cNvSpPr>
            <a:spLocks noGrp="1"/>
          </p:cNvSpPr>
          <p:nvPr>
            <p:ph type="body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5684CE-40C4-C962-7595-D5E5525D85BD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A9337B-236A-2DB7-A384-86DAFCC47A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E275DE-D4CA-81E5-2CE7-DE4DAF10E26B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359A4C-EB25-F651-C2BC-697EB57320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A7FE4E-EF84-BC82-37BC-09E57543E1D8}"/>
              </a:ext>
            </a:extLst>
          </p:cNvPr>
          <p:cNvSpPr>
            <a:spLocks noGrp="1"/>
          </p:cNvSpPr>
          <p:nvPr>
            <p:ph type="body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3DEFBF-FF70-A4AD-8BCE-728DAA3480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DFDA9DF-62BA-C5F7-52C2-DE78E977D037}"/>
              </a:ext>
            </a:extLst>
          </p:cNvPr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A3F012D-83B8-ABB1-827D-3731F1219F9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E3CC339-12C2-E646-3019-3ADEC336D283}"/>
              </a:ext>
            </a:extLst>
          </p:cNvPr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D6DCA9-7EFF-6B89-531B-D0FC2E013C5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67780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 1">
  <a:themeElements>
    <a:clrScheme name="UCD Custom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200"/>
      </a:accent1>
      <a:accent2>
        <a:srgbClr val="71BE44"/>
      </a:accent2>
      <a:accent3>
        <a:srgbClr val="009849"/>
      </a:accent3>
      <a:accent4>
        <a:srgbClr val="0089CF"/>
      </a:accent4>
      <a:accent5>
        <a:srgbClr val="004179"/>
      </a:accent5>
      <a:accent6>
        <a:srgbClr val="F0B11D"/>
      </a:accent6>
      <a:hlink>
        <a:srgbClr val="00793A"/>
      </a:hlink>
      <a:folHlink>
        <a:srgbClr val="5BA0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yout 2">
  <a:themeElements>
    <a:clrScheme name="UCD Custom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200"/>
      </a:accent1>
      <a:accent2>
        <a:srgbClr val="71BE44"/>
      </a:accent2>
      <a:accent3>
        <a:srgbClr val="009849"/>
      </a:accent3>
      <a:accent4>
        <a:srgbClr val="0089CF"/>
      </a:accent4>
      <a:accent5>
        <a:srgbClr val="004179"/>
      </a:accent5>
      <a:accent6>
        <a:srgbClr val="F0B11D"/>
      </a:accent6>
      <a:hlink>
        <a:srgbClr val="00793A"/>
      </a:hlink>
      <a:folHlink>
        <a:srgbClr val="5BA0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Verdana</vt:lpstr>
      <vt:lpstr>Layout 1</vt:lpstr>
      <vt:lpstr>Layout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Roisin Roberts</dc:creator>
  <cp:lastModifiedBy>Roisin Roberts</cp:lastModifiedBy>
  <cp:revision>6</cp:revision>
  <dcterms:created xsi:type="dcterms:W3CDTF">2024-02-09T09:50:11Z</dcterms:created>
  <dcterms:modified xsi:type="dcterms:W3CDTF">2024-04-19T12:04:36Z</dcterms:modified>
</cp:coreProperties>
</file>